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74" r:id="rId3"/>
    <p:sldId id="261" r:id="rId4"/>
    <p:sldId id="275" r:id="rId5"/>
    <p:sldId id="258" r:id="rId6"/>
    <p:sldId id="263" r:id="rId7"/>
    <p:sldId id="277" r:id="rId8"/>
    <p:sldId id="278" r:id="rId9"/>
    <p:sldId id="279" r:id="rId10"/>
    <p:sldId id="280" r:id="rId11"/>
    <p:sldId id="281" r:id="rId12"/>
    <p:sldId id="276" r:id="rId13"/>
    <p:sldId id="270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/>
              <a:pPr/>
              <a:t>21-2-2018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>
              <a:solidFill>
                <a:srgbClr val="7030A0">
                  <a:tint val="20000"/>
                </a:srgbClr>
              </a:solidFill>
            </a:endParaRP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17621C-E867-4D19-958B-D42215D81D8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4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21-2-2018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19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21-2-2018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7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21-2-2018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309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21-2-2018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674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21-2-2018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6657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21-2-2018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54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21-2-2018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0954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21-2-2018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7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21-2-2018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71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21-2-2018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98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21-2-2018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0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N6xr9KAqU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cbQ7__DOr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aCrPfqYrY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Agogische vakken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Ontwikkelingspsychologie 1.6</a:t>
            </a:r>
          </a:p>
          <a:p>
            <a:r>
              <a:rPr lang="nl-NL" dirty="0" smtClean="0"/>
              <a:t>De </a:t>
            </a:r>
            <a:r>
              <a:rPr lang="nl-NL" dirty="0"/>
              <a:t>k</a:t>
            </a:r>
            <a:r>
              <a:rPr lang="nl-NL" dirty="0" smtClean="0"/>
              <a:t>leuter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85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905147"/>
            <a:ext cx="2038261" cy="257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nl-NL" dirty="0" smtClean="0"/>
              <a:t>De kleuter kan steeds beter </a:t>
            </a:r>
            <a:r>
              <a:rPr lang="nl-NL" b="1" dirty="0" smtClean="0"/>
              <a:t>samen spelen en samen delen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De kleuter is sterk bezig met </a:t>
            </a:r>
            <a:r>
              <a:rPr lang="nl-NL" b="1" dirty="0" smtClean="0"/>
              <a:t>identificatie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De kleuter verwerkt zijn en </a:t>
            </a:r>
            <a:r>
              <a:rPr lang="nl-NL" b="1" dirty="0" smtClean="0"/>
              <a:t>angst en emoties in fantasiespel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De kleuter begint zijn </a:t>
            </a:r>
            <a:r>
              <a:rPr lang="nl-NL" b="1" dirty="0" smtClean="0"/>
              <a:t>intern geweten </a:t>
            </a:r>
            <a:r>
              <a:rPr lang="nl-NL" dirty="0" smtClean="0"/>
              <a:t>te ontwikkelen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De kleuter begint een </a:t>
            </a:r>
            <a:r>
              <a:rPr lang="nl-NL" b="1" dirty="0" smtClean="0"/>
              <a:t>eigen identiteit </a:t>
            </a:r>
            <a:r>
              <a:rPr lang="nl-NL" dirty="0" smtClean="0"/>
              <a:t>te ontwikkelen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De kleuter krijgt meer aandacht voor geslachtsdelen (</a:t>
            </a:r>
            <a:r>
              <a:rPr lang="nl-NL" b="1" dirty="0" smtClean="0"/>
              <a:t>ontwikkeling van de seksualiteit</a:t>
            </a:r>
            <a:r>
              <a:rPr lang="nl-NL" dirty="0" smtClean="0"/>
              <a:t>)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Sociaal-affectieve ontwikkeling </a:t>
            </a:r>
            <a:br>
              <a:rPr lang="nl-NL" dirty="0" smtClean="0"/>
            </a:br>
            <a:r>
              <a:rPr lang="nl-NL" dirty="0" smtClean="0"/>
              <a:t>van de kleuter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340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www.youtube.com/watch?v=QN6xr9KAqUU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Tot 11:02</a:t>
            </a:r>
          </a:p>
          <a:p>
            <a:r>
              <a:rPr lang="nl-NL" dirty="0" smtClean="0"/>
              <a:t>Stel jij bent </a:t>
            </a:r>
            <a:r>
              <a:rPr lang="nl-NL" dirty="0" err="1" smtClean="0"/>
              <a:t>supernanny</a:t>
            </a:r>
            <a:r>
              <a:rPr lang="nl-NL" dirty="0" smtClean="0"/>
              <a:t> Jo Frost.</a:t>
            </a:r>
          </a:p>
          <a:p>
            <a:r>
              <a:rPr lang="nl-NL" dirty="0" smtClean="0"/>
              <a:t>Welke tips zal je geven aan de ouders in hun omgang met </a:t>
            </a:r>
            <a:r>
              <a:rPr lang="nl-NL" dirty="0" err="1" smtClean="0"/>
              <a:t>Skayla</a:t>
            </a:r>
            <a:r>
              <a:rPr lang="nl-NL" dirty="0" smtClean="0"/>
              <a:t>?</a:t>
            </a:r>
          </a:p>
          <a:p>
            <a:endParaRPr lang="nl-NL" dirty="0"/>
          </a:p>
          <a:p>
            <a:r>
              <a:rPr lang="nl-NL" dirty="0" smtClean="0"/>
              <a:t>In tweetallen een lijst van opstellen van minstens 3 tips.</a:t>
            </a:r>
          </a:p>
          <a:p>
            <a:r>
              <a:rPr lang="nl-NL" dirty="0" smtClean="0"/>
              <a:t>Gebruik paragraaf 5.5. tip 9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in groepen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Ieder groep krijgt opdracht betreffende een onderwerp m.b.t. de ontwikkeling van een kleuter</a:t>
            </a:r>
          </a:p>
          <a:p>
            <a:r>
              <a:rPr lang="nl-NL" dirty="0" smtClean="0"/>
              <a:t>Lees de betreffende tekst uit het boek</a:t>
            </a:r>
          </a:p>
          <a:p>
            <a:r>
              <a:rPr lang="nl-NL" dirty="0" smtClean="0"/>
              <a:t>Zoek de antwoord op de gegeven vragen rondom het onderwerp</a:t>
            </a:r>
          </a:p>
          <a:p>
            <a:r>
              <a:rPr lang="nl-NL" dirty="0" smtClean="0"/>
              <a:t>Bedenk samen met je groep een creatieve manier om de informatie te geven aan de klas (denk hierbij aan: rollenspel, tekening, </a:t>
            </a:r>
            <a:r>
              <a:rPr lang="nl-NL" dirty="0" err="1" smtClean="0"/>
              <a:t>powerpoint</a:t>
            </a:r>
            <a:r>
              <a:rPr lang="nl-NL" dirty="0" smtClean="0"/>
              <a:t>, </a:t>
            </a:r>
            <a:r>
              <a:rPr lang="nl-NL" dirty="0" err="1" smtClean="0"/>
              <a:t>yutube</a:t>
            </a:r>
            <a:r>
              <a:rPr lang="nl-NL" dirty="0" smtClean="0"/>
              <a:t> filmpje, enz.)</a:t>
            </a:r>
          </a:p>
          <a:p>
            <a:r>
              <a:rPr lang="nl-NL" dirty="0" smtClean="0"/>
              <a:t>Tijd voorbereiding: 30 minuten</a:t>
            </a:r>
          </a:p>
          <a:p>
            <a:r>
              <a:rPr lang="nl-NL" dirty="0" smtClean="0"/>
              <a:t>Tijd uitvoering: 3 minuten per groep </a:t>
            </a:r>
          </a:p>
          <a:p>
            <a:r>
              <a:rPr lang="nl-NL" dirty="0" smtClean="0"/>
              <a:t>Computerlokaal mag eventueel gebruikt worden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929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16351"/>
            <a:ext cx="6442115" cy="3734243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327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https://www.youtube.com/watch?v=RcbQ7__</a:t>
            </a:r>
            <a:r>
              <a:rPr lang="nl-NL" dirty="0" smtClean="0">
                <a:hlinkClick r:id="rId2"/>
              </a:rPr>
              <a:t>DOrs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Kleine jongen van 4 jaar danst ‘</a:t>
            </a:r>
            <a:r>
              <a:rPr lang="nl-NL" dirty="0" err="1" smtClean="0"/>
              <a:t>juju</a:t>
            </a:r>
            <a:r>
              <a:rPr lang="nl-NL" dirty="0" smtClean="0"/>
              <a:t> on </a:t>
            </a:r>
            <a:r>
              <a:rPr lang="nl-NL" dirty="0" err="1" smtClean="0"/>
              <a:t>that</a:t>
            </a:r>
            <a:r>
              <a:rPr lang="nl-NL" dirty="0" smtClean="0"/>
              <a:t> beat’ in de Ellen Show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Kleuter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353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Programma:</a:t>
            </a:r>
          </a:p>
          <a:p>
            <a:r>
              <a:rPr lang="nl-NL" dirty="0" smtClean="0"/>
              <a:t>Terugblik</a:t>
            </a:r>
          </a:p>
          <a:p>
            <a:r>
              <a:rPr lang="nl-NL" dirty="0" smtClean="0"/>
              <a:t>Doel</a:t>
            </a:r>
          </a:p>
          <a:p>
            <a:r>
              <a:rPr lang="nl-NL" dirty="0" smtClean="0"/>
              <a:t>Theorie lichamelijke ontwikkeling kleuter</a:t>
            </a:r>
          </a:p>
          <a:p>
            <a:r>
              <a:rPr lang="nl-NL" dirty="0" smtClean="0"/>
              <a:t>Theorie en opdracht cognitieve ontwikkeling kleuter</a:t>
            </a:r>
          </a:p>
          <a:p>
            <a:r>
              <a:rPr lang="nl-NL" dirty="0"/>
              <a:t>Theorie en opdracht </a:t>
            </a:r>
            <a:r>
              <a:rPr lang="nl-NL" dirty="0" smtClean="0"/>
              <a:t>sociaal-affectieve </a:t>
            </a:r>
            <a:r>
              <a:rPr lang="nl-NL" dirty="0"/>
              <a:t>ontwikkeling kleuter</a:t>
            </a:r>
          </a:p>
          <a:p>
            <a:r>
              <a:rPr lang="nl-NL" dirty="0" smtClean="0"/>
              <a:t>Evaluatie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</a:t>
            </a:r>
            <a:r>
              <a:rPr lang="nl-NL" dirty="0"/>
              <a:t>6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2611444" cy="2267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kunt een beschrijving geven van de ontwikkelingsaspecten van de Kleuter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Je kunt benoemen wat belangrijk is in de begeleiding van een kleuter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deze les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764" y="4077072"/>
            <a:ext cx="3606320" cy="2391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7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260" y="5353050"/>
            <a:ext cx="27241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044" y="2060848"/>
            <a:ext cx="1273299" cy="1301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Als ik aan een </a:t>
            </a:r>
            <a:r>
              <a:rPr lang="nl-NL" dirty="0" smtClean="0"/>
              <a:t>Kleuter </a:t>
            </a:r>
            <a:r>
              <a:rPr lang="nl-NL" dirty="0" smtClean="0"/>
              <a:t>denk, dan denk ik aan:</a:t>
            </a:r>
          </a:p>
          <a:p>
            <a:pPr marL="109728" indent="0">
              <a:buNone/>
            </a:pPr>
            <a:endParaRPr lang="nl-NL" dirty="0"/>
          </a:p>
          <a:p>
            <a:r>
              <a:rPr lang="nl-NL" dirty="0" smtClean="0"/>
              <a:t>Leeftijd 4 – 6 jaar</a:t>
            </a:r>
          </a:p>
          <a:p>
            <a:r>
              <a:rPr lang="nl-NL" dirty="0" smtClean="0"/>
              <a:t>Speelt GRAAG met anderen</a:t>
            </a:r>
          </a:p>
          <a:p>
            <a:r>
              <a:rPr lang="nl-NL" dirty="0" smtClean="0"/>
              <a:t>Leren van spelen, spelen tijdens het leren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Start basisschool</a:t>
            </a:r>
          </a:p>
          <a:p>
            <a:r>
              <a:rPr lang="nl-NL" dirty="0" smtClean="0"/>
              <a:t>Soms kunnen lezen en schrijven al 6 jaar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kleuter</a:t>
            </a: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997" y="3864295"/>
            <a:ext cx="2088232" cy="85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2771800" y="4374961"/>
            <a:ext cx="720080" cy="3583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349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487350"/>
            <a:ext cx="4499992" cy="337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Gespierder, minder mollig, platte buik</a:t>
            </a:r>
          </a:p>
          <a:p>
            <a:r>
              <a:rPr lang="nl-NL" dirty="0" smtClean="0"/>
              <a:t>Lengte ongeveer:1 meter - 1,20 meter</a:t>
            </a:r>
          </a:p>
          <a:p>
            <a:r>
              <a:rPr lang="nl-NL" dirty="0" smtClean="0"/>
              <a:t>Gewicht: ongeveer 18 kilo – 22 kilo</a:t>
            </a:r>
          </a:p>
          <a:p>
            <a:r>
              <a:rPr lang="nl-NL" dirty="0" smtClean="0"/>
              <a:t>Postuur: korte benen, hoofd ‘</a:t>
            </a:r>
            <a:r>
              <a:rPr lang="nl-NL" dirty="0" err="1" smtClean="0"/>
              <a:t>normale’vorm</a:t>
            </a:r>
            <a:endParaRPr lang="nl-NL" dirty="0" smtClean="0"/>
          </a:p>
          <a:p>
            <a:r>
              <a:rPr lang="nl-NL" dirty="0" smtClean="0"/>
              <a:t>Start wisseling melktanden</a:t>
            </a:r>
            <a:endParaRPr lang="nl-NL" dirty="0"/>
          </a:p>
          <a:p>
            <a:pPr marL="109728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lichamelijke ontwikkeling </a:t>
            </a:r>
            <a:br>
              <a:rPr lang="nl-NL" dirty="0" smtClean="0"/>
            </a:br>
            <a:r>
              <a:rPr lang="nl-NL" dirty="0" smtClean="0"/>
              <a:t>van de Kleuter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4644008" y="6453336"/>
            <a:ext cx="4499992" cy="404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5201816" y="3832731"/>
            <a:ext cx="338437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479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www.youtube.com/watch?v=faCrPfqYrYs</a:t>
            </a:r>
            <a:endParaRPr lang="nl-NL" dirty="0" smtClean="0"/>
          </a:p>
          <a:p>
            <a:r>
              <a:rPr lang="nl-NL" dirty="0" smtClean="0"/>
              <a:t>Speelprikkels of Stimulus is een speelcentrum in Antwerpen België.</a:t>
            </a:r>
          </a:p>
          <a:p>
            <a:r>
              <a:rPr lang="nl-NL" dirty="0" smtClean="0"/>
              <a:t>kinderen krijgen extra </a:t>
            </a:r>
            <a:r>
              <a:rPr lang="nl-NL" dirty="0"/>
              <a:t>oefening </a:t>
            </a:r>
            <a:r>
              <a:rPr lang="nl-NL" dirty="0" smtClean="0"/>
              <a:t>voor grove en </a:t>
            </a:r>
            <a:r>
              <a:rPr lang="nl-NL" dirty="0"/>
              <a:t>fijne </a:t>
            </a:r>
            <a:r>
              <a:rPr lang="nl-NL" dirty="0" smtClean="0"/>
              <a:t>motoriek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283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Beantwoord de volgende vragen:</a:t>
            </a:r>
            <a:endParaRPr lang="nl-NL" dirty="0"/>
          </a:p>
          <a:p>
            <a:pPr marL="624078" indent="-514350">
              <a:buFont typeface="+mj-lt"/>
              <a:buAutoNum type="arabicPeriod"/>
            </a:pPr>
            <a:r>
              <a:rPr lang="nl-NL" dirty="0"/>
              <a:t>Wat kan een kleuter allemaal wel doen m.b.t. zijn motoriek?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/>
              <a:t>Noem 2 activiteiten of spelmateriaal die je </a:t>
            </a:r>
            <a:r>
              <a:rPr lang="nl-NL" dirty="0" smtClean="0"/>
              <a:t>een kleuter </a:t>
            </a:r>
            <a:r>
              <a:rPr lang="nl-NL" dirty="0"/>
              <a:t>kan aanbieden om zijn grove motoriek te stimuleren.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/>
              <a:t>Noem 2 activiteiten of spelmateriaal die je </a:t>
            </a:r>
            <a:r>
              <a:rPr lang="nl-NL" dirty="0" smtClean="0"/>
              <a:t>een kleuter </a:t>
            </a:r>
            <a:r>
              <a:rPr lang="nl-NL" dirty="0"/>
              <a:t>kan aanbieden om zijn fijne motoriek te stimuleren</a:t>
            </a:r>
            <a:r>
              <a:rPr lang="nl-NL" dirty="0" smtClean="0"/>
              <a:t>.</a:t>
            </a:r>
          </a:p>
          <a:p>
            <a:endParaRPr lang="nl-NL" dirty="0" smtClean="0"/>
          </a:p>
          <a:p>
            <a:r>
              <a:rPr lang="nl-NL" dirty="0" smtClean="0"/>
              <a:t>Zie ook boek pagina 101motorische ontwikkeling</a:t>
            </a:r>
          </a:p>
          <a:p>
            <a:r>
              <a:rPr lang="nl-NL" dirty="0" smtClean="0"/>
              <a:t>Tijd: 10 minuten</a:t>
            </a:r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Opdracht in </a:t>
            </a:r>
            <a:r>
              <a:rPr lang="nl-NL" dirty="0" smtClean="0"/>
              <a:t>tweetallen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263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nl-NL" dirty="0" smtClean="0"/>
              <a:t>De kleuter denkt nog in de </a:t>
            </a:r>
            <a:r>
              <a:rPr lang="nl-NL" b="1" dirty="0" smtClean="0"/>
              <a:t>pre-operationele fase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De kleuter </a:t>
            </a:r>
            <a:r>
              <a:rPr lang="nl-NL" b="1" dirty="0" smtClean="0"/>
              <a:t>ontwikkelt zijn taal </a:t>
            </a:r>
            <a:r>
              <a:rPr lang="nl-NL" dirty="0" smtClean="0"/>
              <a:t>en maakt langere zinnen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De kleuter heeft nog heel veel </a:t>
            </a:r>
            <a:r>
              <a:rPr lang="nl-NL" b="1" dirty="0" smtClean="0"/>
              <a:t>fantasie</a:t>
            </a:r>
          </a:p>
          <a:p>
            <a:pPr marL="624078" indent="-514350">
              <a:buFont typeface="+mj-lt"/>
              <a:buAutoNum type="arabicPeriod"/>
            </a:pPr>
            <a:r>
              <a:rPr lang="nl-NL" dirty="0" smtClean="0"/>
              <a:t>Bij de kleuter is er sprake van </a:t>
            </a:r>
            <a:r>
              <a:rPr lang="nl-NL" b="1" dirty="0" smtClean="0"/>
              <a:t>schoolrijpheid</a:t>
            </a:r>
            <a:r>
              <a:rPr lang="nl-NL" dirty="0" smtClean="0"/>
              <a:t> om te starten met de basisschool</a:t>
            </a:r>
          </a:p>
          <a:p>
            <a:pPr marL="624078" indent="-514350">
              <a:buFont typeface="+mj-lt"/>
              <a:buAutoNum type="arabicPeriod"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Cognitieve ontwikkeling </a:t>
            </a:r>
            <a:br>
              <a:rPr lang="nl-NL" dirty="0" smtClean="0"/>
            </a:br>
            <a:r>
              <a:rPr lang="nl-NL" dirty="0" smtClean="0"/>
              <a:t>van de kleuter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581128"/>
            <a:ext cx="3460998" cy="1730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511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Aangepast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7030A0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2168</TotalTime>
  <Words>466</Words>
  <Application>Microsoft Office PowerPoint</Application>
  <PresentationFormat>Diavoorstelling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Concours</vt:lpstr>
      <vt:lpstr>Agogische vakken</vt:lpstr>
      <vt:lpstr>Kleuter</vt:lpstr>
      <vt:lpstr>Les 6</vt:lpstr>
      <vt:lpstr>Doel van deze les</vt:lpstr>
      <vt:lpstr>De kleuter</vt:lpstr>
      <vt:lpstr>lichamelijke ontwikkeling  van de Kleuter</vt:lpstr>
      <vt:lpstr>PowerPoint-presentatie</vt:lpstr>
      <vt:lpstr>Opdracht in tweetallen </vt:lpstr>
      <vt:lpstr>Cognitieve ontwikkeling  van de kleuter</vt:lpstr>
      <vt:lpstr>Sociaal-affectieve ontwikkeling  van de kleuter</vt:lpstr>
      <vt:lpstr>PowerPoint-presentatie</vt:lpstr>
      <vt:lpstr>Opdracht in groepen</vt:lpstr>
      <vt:lpstr>Evaluatie</vt:lpstr>
    </vt:vector>
  </TitlesOfParts>
  <Company>SGBonaire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Agogische vakken</dc:title>
  <dc:creator>Suzette Bergland-Balentin</dc:creator>
  <cp:lastModifiedBy>Emily Kocks</cp:lastModifiedBy>
  <cp:revision>37</cp:revision>
  <dcterms:created xsi:type="dcterms:W3CDTF">2018-01-10T03:59:02Z</dcterms:created>
  <dcterms:modified xsi:type="dcterms:W3CDTF">2018-02-21T21:03:58Z</dcterms:modified>
</cp:coreProperties>
</file>